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0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5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68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1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79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7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8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4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CBBC09CC-68DE-CB38-DE72-6A82E1D1ED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3" r="15335"/>
          <a:stretch/>
        </p:blipFill>
        <p:spPr bwMode="auto">
          <a:xfrm>
            <a:off x="342901" y="37071"/>
            <a:ext cx="6246340" cy="9051249"/>
          </a:xfrm>
          <a:prstGeom prst="rect">
            <a:avLst/>
          </a:prstGeom>
          <a:ln w="12700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9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Mzfao04</dc:creator>
  <cp:lastModifiedBy>Mzfao04</cp:lastModifiedBy>
  <cp:revision>4</cp:revision>
  <dcterms:created xsi:type="dcterms:W3CDTF">2022-07-29T04:07:14Z</dcterms:created>
  <dcterms:modified xsi:type="dcterms:W3CDTF">2022-07-29T04:37:56Z</dcterms:modified>
</cp:coreProperties>
</file>