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4" autoAdjust="0"/>
    <p:restoredTop sz="94660"/>
  </p:normalViewPr>
  <p:slideViewPr>
    <p:cSldViewPr snapToGrid="0">
      <p:cViewPr varScale="1">
        <p:scale>
          <a:sx n="62" d="100"/>
          <a:sy n="62" d="100"/>
        </p:scale>
        <p:origin x="153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B366-A2D5-4599-9ABB-B699BBF920B3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B2CF-AE57-46CE-B0F6-F41F78FCD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801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B366-A2D5-4599-9ABB-B699BBF920B3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B2CF-AE57-46CE-B0F6-F41F78FCD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598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B366-A2D5-4599-9ABB-B699BBF920B3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B2CF-AE57-46CE-B0F6-F41F78FCD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995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B366-A2D5-4599-9ABB-B699BBF920B3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B2CF-AE57-46CE-B0F6-F41F78FCD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833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B366-A2D5-4599-9ABB-B699BBF920B3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B2CF-AE57-46CE-B0F6-F41F78FCD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5685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B366-A2D5-4599-9ABB-B699BBF920B3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B2CF-AE57-46CE-B0F6-F41F78FCD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4906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B366-A2D5-4599-9ABB-B699BBF920B3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B2CF-AE57-46CE-B0F6-F41F78FCD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811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B366-A2D5-4599-9ABB-B699BBF920B3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B2CF-AE57-46CE-B0F6-F41F78FCD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0791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B366-A2D5-4599-9ABB-B699BBF920B3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B2CF-AE57-46CE-B0F6-F41F78FCD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777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B366-A2D5-4599-9ABB-B699BBF920B3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B2CF-AE57-46CE-B0F6-F41F78FCD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649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B366-A2D5-4599-9ABB-B699BBF920B3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B2CF-AE57-46CE-B0F6-F41F78FCD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280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CB366-A2D5-4599-9ABB-B699BBF920B3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AB2CF-AE57-46CE-B0F6-F41F78FCD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246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テキスト&#10;&#10;自動的に生成された説明">
            <a:extLst>
              <a:ext uri="{FF2B5EF4-FFF2-40B4-BE49-F238E27FC236}">
                <a16:creationId xmlns:a16="http://schemas.microsoft.com/office/drawing/2014/main" id="{CBBC09CC-68DE-CB38-DE72-6A82E1D1ED7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63" r="15335"/>
          <a:stretch/>
        </p:blipFill>
        <p:spPr bwMode="auto">
          <a:xfrm>
            <a:off x="342901" y="37071"/>
            <a:ext cx="6246340" cy="9051249"/>
          </a:xfrm>
          <a:prstGeom prst="rect">
            <a:avLst/>
          </a:prstGeom>
          <a:ln w="12700"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8991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Mzfao04</dc:creator>
  <cp:lastModifiedBy>Mzfao04</cp:lastModifiedBy>
  <cp:revision>4</cp:revision>
  <dcterms:created xsi:type="dcterms:W3CDTF">2022-07-29T04:07:14Z</dcterms:created>
  <dcterms:modified xsi:type="dcterms:W3CDTF">2022-07-29T04:37:56Z</dcterms:modified>
</cp:coreProperties>
</file>