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4" autoAdjust="0"/>
    <p:restoredTop sz="94660"/>
  </p:normalViewPr>
  <p:slideViewPr>
    <p:cSldViewPr snapToGrid="0">
      <p:cViewPr>
        <p:scale>
          <a:sx n="66" d="100"/>
          <a:sy n="66" d="100"/>
        </p:scale>
        <p:origin x="2126" y="-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CB366-A2D5-4599-9ABB-B699BBF920B3}" type="datetimeFigureOut">
              <a:rPr kumimoji="1" lang="ja-JP" altLang="en-US" smtClean="0"/>
              <a:t>2022/7/29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AB2CF-AE57-46CE-B0F6-F41F78FCD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5801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CB366-A2D5-4599-9ABB-B699BBF920B3}" type="datetimeFigureOut">
              <a:rPr kumimoji="1" lang="ja-JP" altLang="en-US" smtClean="0"/>
              <a:t>2022/7/29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AB2CF-AE57-46CE-B0F6-F41F78FCD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598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CB366-A2D5-4599-9ABB-B699BBF920B3}" type="datetimeFigureOut">
              <a:rPr kumimoji="1" lang="ja-JP" altLang="en-US" smtClean="0"/>
              <a:t>2022/7/29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AB2CF-AE57-46CE-B0F6-F41F78FCD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995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CB366-A2D5-4599-9ABB-B699BBF920B3}" type="datetimeFigureOut">
              <a:rPr kumimoji="1" lang="ja-JP" altLang="en-US" smtClean="0"/>
              <a:t>2022/7/29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AB2CF-AE57-46CE-B0F6-F41F78FCD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0833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CB366-A2D5-4599-9ABB-B699BBF920B3}" type="datetimeFigureOut">
              <a:rPr kumimoji="1" lang="ja-JP" altLang="en-US" smtClean="0"/>
              <a:t>2022/7/29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AB2CF-AE57-46CE-B0F6-F41F78FCD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5685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CB366-A2D5-4599-9ABB-B699BBF920B3}" type="datetimeFigureOut">
              <a:rPr kumimoji="1" lang="ja-JP" altLang="en-US" smtClean="0"/>
              <a:t>2022/7/29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AB2CF-AE57-46CE-B0F6-F41F78FCD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4906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CB366-A2D5-4599-9ABB-B699BBF920B3}" type="datetimeFigureOut">
              <a:rPr kumimoji="1" lang="ja-JP" altLang="en-US" smtClean="0"/>
              <a:t>2022/7/29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AB2CF-AE57-46CE-B0F6-F41F78FCD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811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CB366-A2D5-4599-9ABB-B699BBF920B3}" type="datetimeFigureOut">
              <a:rPr kumimoji="1" lang="ja-JP" altLang="en-US" smtClean="0"/>
              <a:t>2022/7/29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AB2CF-AE57-46CE-B0F6-F41F78FCD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0791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CB366-A2D5-4599-9ABB-B699BBF920B3}" type="datetimeFigureOut">
              <a:rPr kumimoji="1" lang="ja-JP" altLang="en-US" smtClean="0"/>
              <a:t>2022/7/29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AB2CF-AE57-46CE-B0F6-F41F78FCD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777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CB366-A2D5-4599-9ABB-B699BBF920B3}" type="datetimeFigureOut">
              <a:rPr kumimoji="1" lang="ja-JP" altLang="en-US" smtClean="0"/>
              <a:t>2022/7/29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AB2CF-AE57-46CE-B0F6-F41F78FCD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649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CB366-A2D5-4599-9ABB-B699BBF920B3}" type="datetimeFigureOut">
              <a:rPr kumimoji="1" lang="ja-JP" altLang="en-US" smtClean="0"/>
              <a:t>2022/7/29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AB2CF-AE57-46CE-B0F6-F41F78FCD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280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CB366-A2D5-4599-9ABB-B699BBF920B3}" type="datetimeFigureOut">
              <a:rPr kumimoji="1" lang="ja-JP" altLang="en-US" smtClean="0"/>
              <a:t>2022/7/29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AB2CF-AE57-46CE-B0F6-F41F78FCD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246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屋内, テーブル, 犬, 小さい が含まれている画像&#10;&#10;自動的に生成された説明">
            <a:extLst>
              <a:ext uri="{FF2B5EF4-FFF2-40B4-BE49-F238E27FC236}">
                <a16:creationId xmlns:a16="http://schemas.microsoft.com/office/drawing/2014/main" id="{BE977FC2-BAE0-CAA8-FDE8-271E95FF475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76037" y="0"/>
            <a:ext cx="5987693" cy="4490770"/>
          </a:xfrm>
          <a:prstGeom prst="rect">
            <a:avLst/>
          </a:prstGeom>
        </p:spPr>
      </p:pic>
      <p:pic>
        <p:nvPicPr>
          <p:cNvPr id="6" name="図 5" descr="屋内, 覆い, 多い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E4A2C8F2-9C63-6D91-BE15-F7B662F102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109" y="4617249"/>
            <a:ext cx="5997621" cy="4498215"/>
          </a:xfrm>
          <a:prstGeom prst="rect">
            <a:avLst/>
          </a:prstGeom>
        </p:spPr>
      </p:pic>
      <p:sp>
        <p:nvSpPr>
          <p:cNvPr id="9" name="テキスト ボックス 2">
            <a:extLst>
              <a:ext uri="{FF2B5EF4-FFF2-40B4-BE49-F238E27FC236}">
                <a16:creationId xmlns:a16="http://schemas.microsoft.com/office/drawing/2014/main" id="{3206892F-364B-DB49-05E9-0D1D6B2F71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036" y="8582346"/>
            <a:ext cx="5987694" cy="55177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en-US" sz="1500" kern="100" dirty="0">
                <a:solidFill>
                  <a:schemeClr val="bg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©2016</a:t>
            </a:r>
            <a:r>
              <a:rPr lang="ja-JP" sz="1500" kern="100" dirty="0">
                <a:solidFill>
                  <a:schemeClr val="bg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一般社団法人　全国漁業就業者確保育成センター</a:t>
            </a:r>
            <a:endParaRPr lang="en-US" altLang="ja-JP" sz="1500" kern="100" dirty="0">
              <a:solidFill>
                <a:schemeClr val="bg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r"/>
            <a:r>
              <a:rPr lang="ja-JP" altLang="ja-JP" sz="1500" kern="100" dirty="0">
                <a:solidFill>
                  <a:schemeClr val="bg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※</a:t>
            </a:r>
            <a:r>
              <a:rPr lang="en-US" altLang="ja-JP" sz="1500" kern="100" dirty="0">
                <a:solidFill>
                  <a:schemeClr val="bg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2016</a:t>
            </a:r>
            <a:r>
              <a:rPr lang="ja-JP" altLang="ja-JP" sz="1500" kern="100" dirty="0">
                <a:solidFill>
                  <a:schemeClr val="bg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年開催　東京会場の様子</a:t>
            </a:r>
          </a:p>
          <a:p>
            <a:pPr algn="ctr"/>
            <a:endParaRPr lang="ja-JP" sz="1500" kern="100" dirty="0">
              <a:solidFill>
                <a:schemeClr val="bg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91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19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Mzfao04</dc:creator>
  <cp:lastModifiedBy>Mzfao04</cp:lastModifiedBy>
  <cp:revision>2</cp:revision>
  <dcterms:created xsi:type="dcterms:W3CDTF">2022-07-29T04:07:14Z</dcterms:created>
  <dcterms:modified xsi:type="dcterms:W3CDTF">2022-07-29T04:13:03Z</dcterms:modified>
</cp:coreProperties>
</file>